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17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MP12528_TeamMates_Powerpoint_1024x768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8310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089466-1BDE-934E-BF67-F70445926B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MP12528_TeamMates_Powerpoint_1024x768B2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8310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D1844"/>
                </a:solidFill>
              </a:defRPr>
            </a:lvl1pPr>
          </a:lstStyle>
          <a:p>
            <a:fld id="{17089466-1BDE-934E-BF67-F70445926B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ED18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/>
        </p:nvSpPr>
        <p:spPr>
          <a:xfrm>
            <a:off x="627283" y="455329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703" y="1812842"/>
            <a:ext cx="431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RECRUITING THE RIGHT MENTORS FOR THE TEAM!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917" y="4284324"/>
            <a:ext cx="271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Please sit with your region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2317"/>
            <a:ext cx="7772400" cy="1470025"/>
          </a:xfrm>
        </p:spPr>
        <p:txBody>
          <a:bodyPr/>
          <a:lstStyle/>
          <a:p>
            <a:r>
              <a:rPr lang="en-US" dirty="0" smtClean="0"/>
              <a:t>Top 3: Western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72342"/>
            <a:ext cx="64008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One-to-One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Newspaper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Nomination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7526"/>
            <a:ext cx="7772400" cy="1470025"/>
          </a:xfrm>
        </p:spPr>
        <p:txBody>
          <a:bodyPr/>
          <a:lstStyle/>
          <a:p>
            <a:r>
              <a:rPr lang="en-US" dirty="0" smtClean="0"/>
              <a:t>Top 3: Metro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32753"/>
            <a:ext cx="6400800" cy="17526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dirty="0" smtClean="0"/>
              <a:t>One-to-One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Business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Presentation/Booth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your strengths!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Brainstorm ideas with other members of your region on how to boost your recruitment strategy!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267" y="476285"/>
            <a:ext cx="7772400" cy="1470025"/>
          </a:xfrm>
        </p:spPr>
        <p:txBody>
          <a:bodyPr/>
          <a:lstStyle/>
          <a:p>
            <a:r>
              <a:rPr lang="en-US" dirty="0" smtClean="0"/>
              <a:t>Starting March 2018…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32" y="1946310"/>
            <a:ext cx="6307670" cy="38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9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254"/>
            <a:ext cx="7772400" cy="1470025"/>
          </a:xfrm>
        </p:spPr>
        <p:txBody>
          <a:bodyPr/>
          <a:lstStyle/>
          <a:p>
            <a:r>
              <a:rPr lang="en-US" dirty="0" smtClean="0"/>
              <a:t>Mentor Madness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20279"/>
            <a:ext cx="6400800" cy="17526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1:1 recruitment challenge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Central Office prize for mentor with overall highest number of recruits.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706"/>
            <a:ext cx="7772400" cy="1470025"/>
          </a:xfrm>
        </p:spPr>
        <p:txBody>
          <a:bodyPr/>
          <a:lstStyle/>
          <a:p>
            <a:r>
              <a:rPr lang="en-US" dirty="0" smtClean="0"/>
              <a:t>How do we measure </a:t>
            </a:r>
            <a:r>
              <a:rPr lang="en-US" smtClean="0"/>
              <a:t>our growth?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33418"/>
            <a:ext cx="6400800" cy="17526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Check how many mentors you recruit each week.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Fill up the thermometer!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46" y="3178139"/>
            <a:ext cx="1776485" cy="36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85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077"/>
            <a:ext cx="7772400" cy="1470025"/>
          </a:xfrm>
        </p:spPr>
        <p:txBody>
          <a:bodyPr/>
          <a:lstStyle/>
          <a:p>
            <a:r>
              <a:rPr lang="en-US" dirty="0" smtClean="0"/>
              <a:t>How can our mentors get involved?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5207"/>
            <a:ext cx="6400800" cy="17526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Share the toolkit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Encourage your mentors to use social media images in the toolkit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Encourage mentors to nominate their friends online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Hold a mentor meet-up!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Make it a competition within your chapter locally.</a:t>
            </a:r>
          </a:p>
        </p:txBody>
      </p:sp>
    </p:spTree>
    <p:extLst>
      <p:ext uri="{BB962C8B-B14F-4D97-AF65-F5344CB8AC3E}">
        <p14:creationId xmlns:p14="http://schemas.microsoft.com/office/powerpoint/2010/main" val="74662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4093"/>
            <a:ext cx="7772400" cy="1470025"/>
          </a:xfrm>
        </p:spPr>
        <p:txBody>
          <a:bodyPr/>
          <a:lstStyle/>
          <a:p>
            <a:r>
              <a:rPr lang="en-US" smtClean="0"/>
              <a:t>Local Prize Ideas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74515"/>
            <a:ext cx="6400800" cy="17526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err="1" smtClean="0"/>
              <a:t>TeamMates</a:t>
            </a:r>
            <a:r>
              <a:rPr lang="en-US" dirty="0" smtClean="0"/>
              <a:t> Swag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err="1" smtClean="0"/>
              <a:t>TeamMates</a:t>
            </a:r>
            <a:r>
              <a:rPr lang="en-US" dirty="0" smtClean="0"/>
              <a:t> Apparel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Mentoring Matters Book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Community Bucks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Amazon gift card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Gift Certificate to local business or restaurant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Their name featured on a special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1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816" y="2767423"/>
            <a:ext cx="7772400" cy="1470025"/>
          </a:xfrm>
        </p:spPr>
        <p:txBody>
          <a:bodyPr/>
          <a:lstStyle/>
          <a:p>
            <a:r>
              <a:rPr lang="en-US" dirty="0" smtClean="0"/>
              <a:t>More information will be available in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6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4915"/>
            <a:ext cx="7772400" cy="1470025"/>
          </a:xfrm>
        </p:spPr>
        <p:txBody>
          <a:bodyPr/>
          <a:lstStyle/>
          <a:p>
            <a:r>
              <a:rPr lang="en-US" dirty="0" smtClean="0"/>
              <a:t>Reminders: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66981"/>
            <a:ext cx="6400800" cy="5083139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Continue recruiting even at the end of the school year or in the summer.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One-to-One is the #1 recruiting method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Utilize the Central Office’s Twitter and Facebook pages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Anniversary ends July 1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err="1" smtClean="0"/>
              <a:t>Runza</a:t>
            </a:r>
            <a:r>
              <a:rPr lang="en-US" dirty="0" smtClean="0"/>
              <a:t> Day is April 4!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6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267" y="2426665"/>
            <a:ext cx="7772400" cy="1470025"/>
          </a:xfrm>
        </p:spPr>
        <p:txBody>
          <a:bodyPr/>
          <a:lstStyle/>
          <a:p>
            <a:r>
              <a:rPr lang="en-US" dirty="0" smtClean="0"/>
              <a:t>What makes a good mentor?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5189"/>
            <a:ext cx="7772400" cy="1470025"/>
          </a:xfrm>
        </p:spPr>
        <p:txBody>
          <a:bodyPr/>
          <a:lstStyle/>
          <a:p>
            <a:r>
              <a:rPr lang="en-US" dirty="0" err="1" smtClean="0"/>
              <a:t>TeamMates</a:t>
            </a:r>
            <a:r>
              <a:rPr lang="en-US" dirty="0" smtClean="0"/>
              <a:t> Stats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69724"/>
            <a:ext cx="6400800" cy="17526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Close to 8,000 matches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Average Length of match is 25.8 months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43% of matches reach at least 3 years</a:t>
            </a:r>
          </a:p>
        </p:txBody>
      </p:sp>
    </p:spTree>
    <p:extLst>
      <p:ext uri="{BB962C8B-B14F-4D97-AF65-F5344CB8AC3E}">
        <p14:creationId xmlns:p14="http://schemas.microsoft.com/office/powerpoint/2010/main" val="136567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we get our mentors?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take a look at the numbers…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6560"/>
            <a:ext cx="7772400" cy="1470025"/>
          </a:xfrm>
        </p:spPr>
        <p:txBody>
          <a:bodyPr/>
          <a:lstStyle/>
          <a:p>
            <a:r>
              <a:rPr lang="en-US" dirty="0" smtClean="0"/>
              <a:t>Top 3 Program-Wide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90272"/>
            <a:ext cx="64008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Friend: 3,109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Current mentor: 1,879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err="1" smtClean="0"/>
              <a:t>TeamMates</a:t>
            </a:r>
            <a:r>
              <a:rPr lang="en-US" dirty="0" smtClean="0"/>
              <a:t> Board Member: 1,383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4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2592"/>
            <a:ext cx="7772400" cy="1470025"/>
          </a:xfrm>
        </p:spPr>
        <p:txBody>
          <a:bodyPr/>
          <a:lstStyle/>
          <a:p>
            <a:r>
              <a:rPr lang="en-US" smtClean="0"/>
              <a:t>Top 3: Central Region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98496"/>
            <a:ext cx="64008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One-to-One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Television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Newspaper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3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1769"/>
            <a:ext cx="7772400" cy="1470025"/>
          </a:xfrm>
        </p:spPr>
        <p:txBody>
          <a:bodyPr/>
          <a:lstStyle/>
          <a:p>
            <a:r>
              <a:rPr lang="en-US" dirty="0" smtClean="0"/>
              <a:t>Top 3: Northern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519" y="2540286"/>
            <a:ext cx="64008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One-to-One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Newspaper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Nomination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3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865"/>
            <a:ext cx="7772400" cy="1470025"/>
          </a:xfrm>
        </p:spPr>
        <p:txBody>
          <a:bodyPr/>
          <a:lstStyle/>
          <a:p>
            <a:r>
              <a:rPr lang="en-US" dirty="0" smtClean="0"/>
              <a:t>Top 3: Eastern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0834"/>
            <a:ext cx="64008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One-to-One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Presentation/Booth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Nomination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4236"/>
            <a:ext cx="7772400" cy="1470025"/>
          </a:xfrm>
        </p:spPr>
        <p:txBody>
          <a:bodyPr/>
          <a:lstStyle/>
          <a:p>
            <a:r>
              <a:rPr lang="en-US" dirty="0" smtClean="0"/>
              <a:t>Top 3: Southern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2479"/>
            <a:ext cx="64008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One-to-One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Business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Faith-based</a:t>
            </a:r>
          </a:p>
        </p:txBody>
      </p:sp>
    </p:spTree>
    <p:extLst>
      <p:ext uri="{BB962C8B-B14F-4D97-AF65-F5344CB8AC3E}">
        <p14:creationId xmlns:p14="http://schemas.microsoft.com/office/powerpoint/2010/main" val="64473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302</Words>
  <Application>Microsoft Macintosh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What makes a good mentor?</vt:lpstr>
      <vt:lpstr>TeamMates Stats</vt:lpstr>
      <vt:lpstr>How do we get our mentors?</vt:lpstr>
      <vt:lpstr>Top 3 Program-Wide</vt:lpstr>
      <vt:lpstr>Top 3: Central Region</vt:lpstr>
      <vt:lpstr>Top 3: Northern Region</vt:lpstr>
      <vt:lpstr>Top 3: Eastern Region</vt:lpstr>
      <vt:lpstr>Top 3: Southern Region</vt:lpstr>
      <vt:lpstr>Top 3: Western Region</vt:lpstr>
      <vt:lpstr>Top 3: Metro</vt:lpstr>
      <vt:lpstr>Use your strengths!</vt:lpstr>
      <vt:lpstr>Starting March 2018…</vt:lpstr>
      <vt:lpstr>Mentor Madness</vt:lpstr>
      <vt:lpstr>How do we measure our growth?</vt:lpstr>
      <vt:lpstr>How can our mentors get involved?</vt:lpstr>
      <vt:lpstr>Local Prize Ideas</vt:lpstr>
      <vt:lpstr>More information will be available in 2018.</vt:lpstr>
      <vt:lpstr>Reminders:</vt:lpstr>
    </vt:vector>
  </TitlesOfParts>
  <Company>Daake Design, Inc.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Buhrman, Jr.</dc:creator>
  <cp:lastModifiedBy>Steve West</cp:lastModifiedBy>
  <cp:revision>8</cp:revision>
  <dcterms:created xsi:type="dcterms:W3CDTF">2016-06-27T18:27:34Z</dcterms:created>
  <dcterms:modified xsi:type="dcterms:W3CDTF">2017-03-23T21:25:32Z</dcterms:modified>
</cp:coreProperties>
</file>